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0" r:id="rId4"/>
    <p:sldId id="258" r:id="rId5"/>
    <p:sldId id="259" r:id="rId6"/>
    <p:sldId id="271" r:id="rId7"/>
    <p:sldId id="272" r:id="rId8"/>
    <p:sldId id="261" r:id="rId9"/>
    <p:sldId id="262" r:id="rId10"/>
    <p:sldId id="263" r:id="rId11"/>
    <p:sldId id="264" r:id="rId12"/>
    <p:sldId id="267" r:id="rId13"/>
    <p:sldId id="265" r:id="rId14"/>
    <p:sldId id="266" r:id="rId15"/>
    <p:sldId id="269" r:id="rId16"/>
    <p:sldId id="26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BDFB5-EBB8-4A04-B502-C9102713AFB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465DCD-83CA-4A7C-B3AB-0B0D7E1C9FC6}">
      <dgm:prSet/>
      <dgm:spPr/>
      <dgm:t>
        <a:bodyPr/>
        <a:lstStyle/>
        <a:p>
          <a:pPr algn="ctr"/>
          <a:r>
            <a:rPr lang="ru-RU" b="0" i="0" dirty="0"/>
            <a:t> Для этого нам понадобится зайти на сайт колледжа и перейти в раздел меню «Электронный образовательный ресурс».</a:t>
          </a:r>
          <a:endParaRPr lang="ru-RU" dirty="0"/>
        </a:p>
      </dgm:t>
    </dgm:pt>
    <dgm:pt modelId="{C68B7CE3-FB35-4391-B71D-7FF75DA62417}" type="parTrans" cxnId="{55898D0D-C6A9-4184-9BC7-DF4CD460FB38}">
      <dgm:prSet/>
      <dgm:spPr/>
      <dgm:t>
        <a:bodyPr/>
        <a:lstStyle/>
        <a:p>
          <a:endParaRPr lang="ru-RU"/>
        </a:p>
      </dgm:t>
    </dgm:pt>
    <dgm:pt modelId="{902C8777-82DB-4326-92EF-B009AAA86225}" type="sibTrans" cxnId="{55898D0D-C6A9-4184-9BC7-DF4CD460FB38}">
      <dgm:prSet/>
      <dgm:spPr/>
      <dgm:t>
        <a:bodyPr/>
        <a:lstStyle/>
        <a:p>
          <a:endParaRPr lang="ru-RU"/>
        </a:p>
      </dgm:t>
    </dgm:pt>
    <dgm:pt modelId="{26479208-AB0B-47FD-9E51-9E5E65843B27}" type="pres">
      <dgm:prSet presAssocID="{A76BDFB5-EBB8-4A04-B502-C9102713AFB7}" presName="Name0" presStyleCnt="0">
        <dgm:presLayoutVars>
          <dgm:dir/>
          <dgm:animLvl val="lvl"/>
          <dgm:resizeHandles val="exact"/>
        </dgm:presLayoutVars>
      </dgm:prSet>
      <dgm:spPr/>
    </dgm:pt>
    <dgm:pt modelId="{30E18BA3-3093-4FBC-83D0-779DEEA2B4E8}" type="pres">
      <dgm:prSet presAssocID="{9D465DCD-83CA-4A7C-B3AB-0B0D7E1C9FC6}" presName="linNode" presStyleCnt="0"/>
      <dgm:spPr/>
    </dgm:pt>
    <dgm:pt modelId="{99665857-77B0-4C90-BBFC-64438C65CB95}" type="pres">
      <dgm:prSet presAssocID="{9D465DCD-83CA-4A7C-B3AB-0B0D7E1C9FC6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55898D0D-C6A9-4184-9BC7-DF4CD460FB38}" srcId="{A76BDFB5-EBB8-4A04-B502-C9102713AFB7}" destId="{9D465DCD-83CA-4A7C-B3AB-0B0D7E1C9FC6}" srcOrd="0" destOrd="0" parTransId="{C68B7CE3-FB35-4391-B71D-7FF75DA62417}" sibTransId="{902C8777-82DB-4326-92EF-B009AAA86225}"/>
    <dgm:cxn modelId="{5D464E36-1FA3-4042-A502-F83E502AB7CE}" type="presOf" srcId="{9D465DCD-83CA-4A7C-B3AB-0B0D7E1C9FC6}" destId="{99665857-77B0-4C90-BBFC-64438C65CB95}" srcOrd="0" destOrd="0" presId="urn:microsoft.com/office/officeart/2005/8/layout/vList5"/>
    <dgm:cxn modelId="{70FD7BF3-89CB-4941-92AB-5D42129789F6}" type="presOf" srcId="{A76BDFB5-EBB8-4A04-B502-C9102713AFB7}" destId="{26479208-AB0B-47FD-9E51-9E5E65843B27}" srcOrd="0" destOrd="0" presId="urn:microsoft.com/office/officeart/2005/8/layout/vList5"/>
    <dgm:cxn modelId="{7F5AA3B4-EA5D-4D14-9F71-E5265378C01D}" type="presParOf" srcId="{26479208-AB0B-47FD-9E51-9E5E65843B27}" destId="{30E18BA3-3093-4FBC-83D0-779DEEA2B4E8}" srcOrd="0" destOrd="0" presId="urn:microsoft.com/office/officeart/2005/8/layout/vList5"/>
    <dgm:cxn modelId="{710C3707-3870-48E7-8225-8DCDAE4A7701}" type="presParOf" srcId="{30E18BA3-3093-4FBC-83D0-779DEEA2B4E8}" destId="{99665857-77B0-4C90-BBFC-64438C65CB9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65857-77B0-4C90-BBFC-64438C65CB95}">
      <dsp:nvSpPr>
        <dsp:cNvPr id="0" name=""/>
        <dsp:cNvSpPr/>
      </dsp:nvSpPr>
      <dsp:spPr>
        <a:xfrm>
          <a:off x="2874417" y="0"/>
          <a:ext cx="3233719" cy="4195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/>
            <a:t> Для этого нам понадобится зайти на сайт колледжа и перейти в раздел меню «Электронный образовательный ресурс».</a:t>
          </a:r>
          <a:endParaRPr lang="ru-RU" sz="2400" kern="1200" dirty="0"/>
        </a:p>
      </dsp:txBody>
      <dsp:txXfrm>
        <a:off x="3032274" y="157857"/>
        <a:ext cx="2918005" cy="3879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6D53-CBB0-4209-B454-70312CE6F3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5CBC-704A-4866-8ECB-94D573ED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6D53-CBB0-4209-B454-70312CE6F3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5CBC-704A-4866-8ECB-94D573ED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1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6D53-CBB0-4209-B454-70312CE6F3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5CBC-704A-4866-8ECB-94D573ED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68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6D53-CBB0-4209-B454-70312CE6F3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5CBC-704A-4866-8ECB-94D573ED79E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739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6D53-CBB0-4209-B454-70312CE6F3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5CBC-704A-4866-8ECB-94D573ED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0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6D53-CBB0-4209-B454-70312CE6F3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5CBC-704A-4866-8ECB-94D573ED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7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6D53-CBB0-4209-B454-70312CE6F3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5CBC-704A-4866-8ECB-94D573ED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091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6D53-CBB0-4209-B454-70312CE6F3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5CBC-704A-4866-8ECB-94D573ED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672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6D53-CBB0-4209-B454-70312CE6F3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5CBC-704A-4866-8ECB-94D573ED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41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6D53-CBB0-4209-B454-70312CE6F3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5CBC-704A-4866-8ECB-94D573ED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5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6D53-CBB0-4209-B454-70312CE6F3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5CBC-704A-4866-8ECB-94D573ED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57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6D53-CBB0-4209-B454-70312CE6F3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5CBC-704A-4866-8ECB-94D573ED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3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6D53-CBB0-4209-B454-70312CE6F3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5CBC-704A-4866-8ECB-94D573ED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1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6D53-CBB0-4209-B454-70312CE6F3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5CBC-704A-4866-8ECB-94D573ED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81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6D53-CBB0-4209-B454-70312CE6F3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5CBC-704A-4866-8ECB-94D573ED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91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6D53-CBB0-4209-B454-70312CE6F3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5CBC-704A-4866-8ECB-94D573ED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9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6D53-CBB0-4209-B454-70312CE6F3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5CBC-704A-4866-8ECB-94D573ED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306D53-CBB0-4209-B454-70312CE6F3B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15CBC-704A-4866-8ECB-94D573ED7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779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6.xml"/><Relationship Id="rId7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slide" Target="slide16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88D09-3305-486D-9853-9F29348DC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Представляю вашему вниманию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4FC2FA-550F-463E-B11D-B888625CFB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Инструкцию по пользованию базой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79062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254BDB-2CC4-43F9-A2EB-257090BEF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76" y="1564647"/>
            <a:ext cx="6668024" cy="51646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36C9C-1424-487B-B25F-73B2AAA06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Специальности-предметная база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96ECF4-99EF-4374-BA40-B24DF9401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87" y="1564647"/>
            <a:ext cx="5449889" cy="5293353"/>
          </a:xfrm>
        </p:spPr>
        <p:txBody>
          <a:bodyPr/>
          <a:lstStyle/>
          <a:p>
            <a:r>
              <a:rPr lang="ru-RU" dirty="0"/>
              <a:t>Предметная база специальности КС</a:t>
            </a:r>
          </a:p>
          <a:p>
            <a:r>
              <a:rPr lang="ru-RU" dirty="0"/>
              <a:t>Нажав на любой предмет мы перейдем в учебную базу данного предмета. </a:t>
            </a:r>
          </a:p>
        </p:txBody>
      </p:sp>
      <p:sp>
        <p:nvSpPr>
          <p:cNvPr id="6" name="Овал 5">
            <a:hlinkClick r:id="rId3" action="ppaction://hlinksldjump"/>
            <a:extLst>
              <a:ext uri="{FF2B5EF4-FFF2-40B4-BE49-F238E27FC236}">
                <a16:creationId xmlns:a16="http://schemas.microsoft.com/office/drawing/2014/main" id="{680C719E-44EA-4D6B-9BBD-4A650A34547E}"/>
              </a:ext>
            </a:extLst>
          </p:cNvPr>
          <p:cNvSpPr/>
          <p:nvPr/>
        </p:nvSpPr>
        <p:spPr>
          <a:xfrm>
            <a:off x="197699" y="150920"/>
            <a:ext cx="448412" cy="424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214173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A48AE-9641-4013-A3EB-0C534E755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97107"/>
            <a:ext cx="9404723" cy="1400530"/>
          </a:xfrm>
        </p:spPr>
        <p:txBody>
          <a:bodyPr/>
          <a:lstStyle/>
          <a:p>
            <a:r>
              <a:rPr lang="ru-RU" dirty="0"/>
              <a:t>Специальности-учебная база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2F9ED9-202C-457A-BA21-FD17094CA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31259"/>
            <a:ext cx="5449889" cy="5526741"/>
          </a:xfrm>
        </p:spPr>
        <p:txBody>
          <a:bodyPr/>
          <a:lstStyle/>
          <a:p>
            <a:r>
              <a:rPr lang="ru-RU" dirty="0"/>
              <a:t>Перейдя в учебную базу мы можем скачивать имеющиеся учебные материалы переходя по ссылкам.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672E30-9C9F-4479-A0D7-3157CB6B0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31258"/>
            <a:ext cx="6096000" cy="3438279"/>
          </a:xfrm>
          <a:prstGeom prst="rect">
            <a:avLst/>
          </a:prstGeom>
        </p:spPr>
      </p:pic>
      <p:sp>
        <p:nvSpPr>
          <p:cNvPr id="6" name="Овал 5">
            <a:hlinkClick r:id="rId3" action="ppaction://hlinksldjump"/>
            <a:extLst>
              <a:ext uri="{FF2B5EF4-FFF2-40B4-BE49-F238E27FC236}">
                <a16:creationId xmlns:a16="http://schemas.microsoft.com/office/drawing/2014/main" id="{BD4BAF8B-4E9D-49BF-8627-C7E2C416BC29}"/>
              </a:ext>
            </a:extLst>
          </p:cNvPr>
          <p:cNvSpPr/>
          <p:nvPr/>
        </p:nvSpPr>
        <p:spPr>
          <a:xfrm>
            <a:off x="197699" y="150920"/>
            <a:ext cx="448412" cy="424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85823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18885-150E-4225-86EC-B748B755E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Специальности-предметная база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3120F3-75CC-4074-AD55-7C631C1AD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31259"/>
            <a:ext cx="5449889" cy="5526741"/>
          </a:xfrm>
        </p:spPr>
        <p:txBody>
          <a:bodyPr/>
          <a:lstStyle/>
          <a:p>
            <a:r>
              <a:rPr lang="ru-RU" dirty="0"/>
              <a:t>Для удобства все предметы имеются и на вкладке с учебной базой.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E8DD6E-7D1F-4BD0-8EBF-38BB66B61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31259"/>
            <a:ext cx="6068272" cy="3343742"/>
          </a:xfrm>
          <a:prstGeom prst="rect">
            <a:avLst/>
          </a:prstGeom>
        </p:spPr>
      </p:pic>
      <p:sp>
        <p:nvSpPr>
          <p:cNvPr id="8" name="Овал 7">
            <a:hlinkClick r:id="rId3" action="ppaction://hlinksldjump"/>
            <a:extLst>
              <a:ext uri="{FF2B5EF4-FFF2-40B4-BE49-F238E27FC236}">
                <a16:creationId xmlns:a16="http://schemas.microsoft.com/office/drawing/2014/main" id="{90080621-872E-46D2-A229-62C1BCA7DEAB}"/>
              </a:ext>
            </a:extLst>
          </p:cNvPr>
          <p:cNvSpPr/>
          <p:nvPr/>
        </p:nvSpPr>
        <p:spPr>
          <a:xfrm>
            <a:off x="197699" y="150920"/>
            <a:ext cx="448412" cy="424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2952716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2A224A-1411-4D71-85CA-10BE72BCC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58" y="2499378"/>
            <a:ext cx="6096000" cy="39059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AA5E5-C24D-463D-8BDF-B0868178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Скачивание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D8FC42-7A33-4DF2-9CDD-49931FA96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31259"/>
            <a:ext cx="5449889" cy="5526741"/>
          </a:xfrm>
        </p:spPr>
        <p:txBody>
          <a:bodyPr/>
          <a:lstStyle/>
          <a:p>
            <a:r>
              <a:rPr lang="ru-RU" dirty="0"/>
              <a:t>Выбрав учебник, мы попадаем на страницу для скачивания.</a:t>
            </a:r>
          </a:p>
          <a:p>
            <a:r>
              <a:rPr lang="ru-RU" dirty="0"/>
              <a:t>Ссылка - </a:t>
            </a:r>
            <a:r>
              <a:rPr lang="en-US" dirty="0"/>
              <a:t>Yandex</a:t>
            </a:r>
          </a:p>
          <a:p>
            <a:r>
              <a:rPr lang="ru-RU" dirty="0"/>
              <a:t>Ссылка(зеркало) -  </a:t>
            </a:r>
            <a:r>
              <a:rPr lang="en-US" dirty="0"/>
              <a:t>Mail</a:t>
            </a:r>
          </a:p>
          <a:p>
            <a:r>
              <a:rPr lang="ru-RU" dirty="0"/>
              <a:t> Нажимаем на любую и скачиваем.</a:t>
            </a:r>
          </a:p>
        </p:txBody>
      </p:sp>
      <p:sp>
        <p:nvSpPr>
          <p:cNvPr id="6" name="Овал 5">
            <a:hlinkClick r:id="rId3" action="ppaction://hlinksldjump"/>
            <a:extLst>
              <a:ext uri="{FF2B5EF4-FFF2-40B4-BE49-F238E27FC236}">
                <a16:creationId xmlns:a16="http://schemas.microsoft.com/office/drawing/2014/main" id="{461FD587-59F3-4C68-9743-D4AC12A70779}"/>
              </a:ext>
            </a:extLst>
          </p:cNvPr>
          <p:cNvSpPr/>
          <p:nvPr/>
        </p:nvSpPr>
        <p:spPr>
          <a:xfrm>
            <a:off x="197699" y="150920"/>
            <a:ext cx="448412" cy="424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737C4D-51C2-4F89-8A82-011B8A74D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58" y="770412"/>
            <a:ext cx="6096000" cy="29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87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A4A4D-FEBD-4590-9E14-8243CE6FD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Скачивание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FE0BB-E849-4AB3-9876-391CFC0B9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31259"/>
            <a:ext cx="5449889" cy="5526741"/>
          </a:xfrm>
        </p:spPr>
        <p:txBody>
          <a:bodyPr/>
          <a:lstStyle/>
          <a:p>
            <a:r>
              <a:rPr lang="ru-RU" dirty="0"/>
              <a:t>После перехода по ССЫЛКЕ нажимаем «Скачать» или «Сохранить на диске».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9DA693-2F0A-4686-8B2D-78AB0724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00" y="1331260"/>
            <a:ext cx="6096300" cy="4288306"/>
          </a:xfrm>
          <a:prstGeom prst="rect">
            <a:avLst/>
          </a:prstGeom>
        </p:spPr>
      </p:pic>
      <p:sp>
        <p:nvSpPr>
          <p:cNvPr id="6" name="Овал 5">
            <a:hlinkClick r:id="rId3" action="ppaction://hlinksldjump"/>
            <a:extLst>
              <a:ext uri="{FF2B5EF4-FFF2-40B4-BE49-F238E27FC236}">
                <a16:creationId xmlns:a16="http://schemas.microsoft.com/office/drawing/2014/main" id="{60FE56FE-94EA-41E7-B14C-F36A713EA875}"/>
              </a:ext>
            </a:extLst>
          </p:cNvPr>
          <p:cNvSpPr/>
          <p:nvPr/>
        </p:nvSpPr>
        <p:spPr>
          <a:xfrm>
            <a:off x="197699" y="150920"/>
            <a:ext cx="448412" cy="424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957316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DE515-807E-4EE6-A4FE-9090AC79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82806" cy="1400530"/>
          </a:xfrm>
        </p:spPr>
        <p:txBody>
          <a:bodyPr/>
          <a:lstStyle/>
          <a:p>
            <a:r>
              <a:rPr lang="ru-RU" dirty="0"/>
              <a:t>Учебная база общеобразовательных предметов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B0189F-AD22-4BC8-A4FE-5A7D38C92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5449889" cy="5004752"/>
          </a:xfrm>
        </p:spPr>
        <p:txBody>
          <a:bodyPr/>
          <a:lstStyle/>
          <a:p>
            <a:r>
              <a:rPr lang="ru-RU" dirty="0"/>
              <a:t>Для удобства общеобразовательные предметы вынесены на отдельную страницу.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343BDF-26EE-435F-B64B-007131522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07" y="2912182"/>
            <a:ext cx="8288296" cy="3692805"/>
          </a:xfrm>
          <a:prstGeom prst="rect">
            <a:avLst/>
          </a:prstGeom>
        </p:spPr>
      </p:pic>
      <p:sp>
        <p:nvSpPr>
          <p:cNvPr id="6" name="Овал 5">
            <a:hlinkClick r:id="rId3" action="ppaction://hlinksldjump"/>
            <a:extLst>
              <a:ext uri="{FF2B5EF4-FFF2-40B4-BE49-F238E27FC236}">
                <a16:creationId xmlns:a16="http://schemas.microsoft.com/office/drawing/2014/main" id="{D116B146-EBF6-40C5-85FB-03558020ABE7}"/>
              </a:ext>
            </a:extLst>
          </p:cNvPr>
          <p:cNvSpPr/>
          <p:nvPr/>
        </p:nvSpPr>
        <p:spPr>
          <a:xfrm>
            <a:off x="197699" y="150920"/>
            <a:ext cx="448412" cy="424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2112717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8DC11-F869-4F09-B75D-32C15B7C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загрузить свои учебные материалы на сайт???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7EC3E6-487E-4420-83EF-42F69D76D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этого нужно написать заявку на почту </a:t>
            </a:r>
            <a:r>
              <a:rPr lang="en-US" b="1" u="sng" dirty="0">
                <a:solidFill>
                  <a:srgbClr val="FFFF00"/>
                </a:solidFill>
              </a:rPr>
              <a:t>Teach59@Yandex.ru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dirty="0"/>
              <a:t>ваша заявка будет рассмотрена и если все учебные материалы имеются в свободном доступе они будут размещены на сайте. </a:t>
            </a:r>
          </a:p>
          <a:p>
            <a:r>
              <a:rPr lang="ru-RU" dirty="0"/>
              <a:t>Все материалы видны только для зарегистрированных пользователей сайта. Это означает, что все пользователи, которые не проходили регистрацию, не смогут скачать учебную литературу.</a:t>
            </a:r>
          </a:p>
        </p:txBody>
      </p:sp>
      <p:sp>
        <p:nvSpPr>
          <p:cNvPr id="4" name="Овал 3">
            <a:hlinkClick r:id="rId2" action="ppaction://hlinksldjump"/>
            <a:extLst>
              <a:ext uri="{FF2B5EF4-FFF2-40B4-BE49-F238E27FC236}">
                <a16:creationId xmlns:a16="http://schemas.microsoft.com/office/drawing/2014/main" id="{C1D77EE6-CD6F-4E53-B384-4CAC759050EA}"/>
              </a:ext>
            </a:extLst>
          </p:cNvPr>
          <p:cNvSpPr/>
          <p:nvPr/>
        </p:nvSpPr>
        <p:spPr>
          <a:xfrm>
            <a:off x="197699" y="150920"/>
            <a:ext cx="448412" cy="424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2185365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80AFF-2343-4E46-BA77-1356E1FC9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816" y="2790928"/>
            <a:ext cx="9404723" cy="140053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5AC29DF-3EB9-46A9-8ADF-376A340D0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746272">
            <a:off x="539041" y="4492113"/>
            <a:ext cx="2668774" cy="17817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D46C29-B45D-4337-930E-525706EF4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59391">
            <a:off x="548481" y="488710"/>
            <a:ext cx="2080239" cy="18202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82AE9D-D6EA-4184-B94E-C4FEC6614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20074">
            <a:off x="9262863" y="4708836"/>
            <a:ext cx="2593234" cy="13723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B19D2C-F452-4AC8-82D4-D251D14B6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60576">
            <a:off x="9406704" y="723721"/>
            <a:ext cx="2395350" cy="14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0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8D453-8EB0-4CE3-A6D9-311476B6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Инструкция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556487-3E1E-44F5-A656-D0F6C654A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Сегодня мы ознакомимся с тем как пользоваться базой данных нашего колледжа.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4458B5-4EF7-48FC-AE8D-BD24D5473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176" y="2953807"/>
            <a:ext cx="3294592" cy="329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8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A2025-CB1F-4D75-ADF6-4144C2236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2C87B5-F5D1-4A8A-B4AE-B0952A161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 action="ppaction://hlinksldjump"/>
              </a:rPr>
              <a:t>Вход на сайт</a:t>
            </a:r>
            <a:endParaRPr lang="ru-RU" dirty="0"/>
          </a:p>
          <a:p>
            <a:r>
              <a:rPr lang="ru-RU" dirty="0">
                <a:hlinkClick r:id="rId3" action="ppaction://hlinksldjump"/>
              </a:rPr>
              <a:t>Смена пароля</a:t>
            </a:r>
            <a:endParaRPr lang="ru-RU" dirty="0"/>
          </a:p>
          <a:p>
            <a:r>
              <a:rPr lang="ru-RU" dirty="0">
                <a:hlinkClick r:id="rId4" action="ppaction://hlinksldjump"/>
              </a:rPr>
              <a:t>Взаимодействие со специальностями</a:t>
            </a:r>
            <a:endParaRPr lang="ru-RU" dirty="0"/>
          </a:p>
          <a:p>
            <a:r>
              <a:rPr lang="ru-RU" dirty="0">
                <a:hlinkClick r:id="rId5" action="ppaction://hlinksldjump"/>
              </a:rPr>
              <a:t>Взаимодействие с предметами</a:t>
            </a:r>
            <a:endParaRPr lang="ru-RU" dirty="0"/>
          </a:p>
          <a:p>
            <a:r>
              <a:rPr lang="ru-RU" dirty="0">
                <a:hlinkClick r:id="rId6" action="ppaction://hlinksldjump"/>
              </a:rPr>
              <a:t>Взаимодействие с учебной базой</a:t>
            </a:r>
            <a:endParaRPr lang="ru-RU" dirty="0"/>
          </a:p>
          <a:p>
            <a:r>
              <a:rPr lang="ru-RU" dirty="0">
                <a:hlinkClick r:id="rId7" action="ppaction://hlinksldjump"/>
              </a:rPr>
              <a:t>Учебная база общеобразовательных предметов</a:t>
            </a:r>
            <a:endParaRPr lang="ru-RU" dirty="0"/>
          </a:p>
          <a:p>
            <a:r>
              <a:rPr lang="ru-RU" dirty="0">
                <a:hlinkClick r:id="rId8" action="ppaction://hlinksldjump"/>
              </a:rPr>
              <a:t>Для удобства все предметы имеются и на вкладке с учебниками</a:t>
            </a:r>
            <a:endParaRPr lang="ru-RU" dirty="0"/>
          </a:p>
          <a:p>
            <a:r>
              <a:rPr lang="ru-RU" dirty="0">
                <a:hlinkClick r:id="rId9" action="ppaction://hlinksldjump"/>
              </a:rPr>
              <a:t>Скачивание</a:t>
            </a:r>
            <a:endParaRPr lang="ru-RU" dirty="0"/>
          </a:p>
          <a:p>
            <a:r>
              <a:rPr lang="ru-RU" dirty="0">
                <a:hlinkClick r:id="rId10" action="ppaction://hlinksldjump"/>
              </a:rPr>
              <a:t>Как загрузить свои учебные материалы???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04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C7AA59-D224-43E8-B200-1FE6E6675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80" y="523764"/>
            <a:ext cx="6030265" cy="63322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7239B-9C25-4947-AF78-94DFD6CF9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Вход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3E6E9D8-3D1C-43FB-A8A9-BDDB7C2166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740820"/>
              </p:ext>
            </p:extLst>
          </p:nvPr>
        </p:nvGraphicFramePr>
        <p:xfrm>
          <a:off x="-24985" y="1331455"/>
          <a:ext cx="8982554" cy="419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53A00637-BE19-4CB7-9381-1CFF0D8F4A61}"/>
              </a:ext>
            </a:extLst>
          </p:cNvPr>
          <p:cNvSpPr/>
          <p:nvPr/>
        </p:nvSpPr>
        <p:spPr>
          <a:xfrm rot="18280813">
            <a:off x="5708342" y="887767"/>
            <a:ext cx="923277" cy="310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44DBADF1-27E9-4103-AFA1-87465E6C9B60}"/>
              </a:ext>
            </a:extLst>
          </p:cNvPr>
          <p:cNvSpPr/>
          <p:nvPr/>
        </p:nvSpPr>
        <p:spPr>
          <a:xfrm rot="2331192">
            <a:off x="5949930" y="5259238"/>
            <a:ext cx="680621" cy="292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8" action="ppaction://hlinksldjump"/>
            <a:extLst>
              <a:ext uri="{FF2B5EF4-FFF2-40B4-BE49-F238E27FC236}">
                <a16:creationId xmlns:a16="http://schemas.microsoft.com/office/drawing/2014/main" id="{593EFC56-E57D-425D-A516-1E1E42914A39}"/>
              </a:ext>
            </a:extLst>
          </p:cNvPr>
          <p:cNvSpPr/>
          <p:nvPr/>
        </p:nvSpPr>
        <p:spPr>
          <a:xfrm>
            <a:off x="197699" y="150920"/>
            <a:ext cx="448412" cy="424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105428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D0FD06-8AB7-4593-88FF-D052BE824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54" y="1152983"/>
            <a:ext cx="5743046" cy="25767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A9FDD-2D4E-419A-86F9-A32C8DBA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Вход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026020-778B-4D2A-A61B-4A796EC4F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84" y="1189608"/>
            <a:ext cx="5821270" cy="5668392"/>
          </a:xfrm>
        </p:spPr>
        <p:txBody>
          <a:bodyPr/>
          <a:lstStyle/>
          <a:p>
            <a:r>
              <a:rPr lang="ru-RU" dirty="0"/>
              <a:t>Мы попадаем на страницу сайта, где нам нужно произвести вход в аккаунт.</a:t>
            </a:r>
          </a:p>
          <a:p>
            <a:r>
              <a:rPr lang="ru-RU" dirty="0"/>
              <a:t>Для этого нажимаем «ВОЙТИ» 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После чего нам необходимо заполнить два поля: «</a:t>
            </a:r>
            <a:r>
              <a:rPr lang="en-US" dirty="0"/>
              <a:t>Username</a:t>
            </a:r>
            <a:r>
              <a:rPr lang="ru-RU" dirty="0"/>
              <a:t>» и «</a:t>
            </a:r>
            <a:r>
              <a:rPr lang="en-US" dirty="0"/>
              <a:t>Password</a:t>
            </a:r>
            <a:r>
              <a:rPr lang="ru-RU" dirty="0"/>
              <a:t>».</a:t>
            </a:r>
          </a:p>
          <a:p>
            <a:pPr lvl="0"/>
            <a:r>
              <a:rPr lang="en-US" dirty="0"/>
              <a:t>Username</a:t>
            </a:r>
            <a:r>
              <a:rPr lang="ru-RU" dirty="0"/>
              <a:t> – Это логин или </a:t>
            </a:r>
            <a:r>
              <a:rPr lang="en-US" dirty="0"/>
              <a:t>email</a:t>
            </a:r>
            <a:r>
              <a:rPr lang="ru-RU" dirty="0"/>
              <a:t> адрес, вводимый при регистрации. </a:t>
            </a:r>
          </a:p>
          <a:p>
            <a:pPr lvl="0"/>
            <a:r>
              <a:rPr lang="en-US" dirty="0"/>
              <a:t>Password</a:t>
            </a:r>
            <a:r>
              <a:rPr lang="ru-RU" dirty="0"/>
              <a:t> – это пароль</a:t>
            </a:r>
          </a:p>
          <a:p>
            <a:pPr lvl="0"/>
            <a:r>
              <a:rPr lang="ru-RU" dirty="0"/>
              <a:t>Заполнив данные поля нажимаем «ВОЙТИ».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42C2E6-00CB-44E6-9AED-632354568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54" y="3729727"/>
            <a:ext cx="3449648" cy="3136043"/>
          </a:xfrm>
          <a:prstGeom prst="rect">
            <a:avLst/>
          </a:prstGeom>
        </p:spPr>
      </p:pic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A5290F34-9E6B-44D9-89C5-4740F41E4D08}"/>
              </a:ext>
            </a:extLst>
          </p:cNvPr>
          <p:cNvSpPr/>
          <p:nvPr/>
        </p:nvSpPr>
        <p:spPr>
          <a:xfrm>
            <a:off x="5046795" y="1990147"/>
            <a:ext cx="1530725" cy="292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65383C5B-9B5E-4D68-856A-5003BD066DF8}"/>
              </a:ext>
            </a:extLst>
          </p:cNvPr>
          <p:cNvSpPr/>
          <p:nvPr/>
        </p:nvSpPr>
        <p:spPr>
          <a:xfrm rot="1088041">
            <a:off x="5846054" y="4966910"/>
            <a:ext cx="1462933" cy="291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8687DBE-CF49-4847-86F3-311B921A5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52198">
            <a:off x="5573376" y="5378852"/>
            <a:ext cx="1444877" cy="652329"/>
          </a:xfrm>
          <a:prstGeom prst="rect">
            <a:avLst/>
          </a:prstGeom>
        </p:spPr>
      </p:pic>
      <p:sp>
        <p:nvSpPr>
          <p:cNvPr id="15" name="Овал 14">
            <a:hlinkClick r:id="rId5" action="ppaction://hlinksldjump"/>
            <a:extLst>
              <a:ext uri="{FF2B5EF4-FFF2-40B4-BE49-F238E27FC236}">
                <a16:creationId xmlns:a16="http://schemas.microsoft.com/office/drawing/2014/main" id="{FC588C02-048C-436A-A366-08EE9BE4CB56}"/>
              </a:ext>
            </a:extLst>
          </p:cNvPr>
          <p:cNvSpPr/>
          <p:nvPr/>
        </p:nvSpPr>
        <p:spPr>
          <a:xfrm>
            <a:off x="197699" y="150920"/>
            <a:ext cx="448412" cy="424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2085184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B4085-E351-457B-8C1A-BD958622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Смена пароля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DBDD67-3859-45F6-A173-A992BE03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31259"/>
            <a:ext cx="5449889" cy="5526741"/>
          </a:xfrm>
        </p:spPr>
        <p:txBody>
          <a:bodyPr/>
          <a:lstStyle/>
          <a:p>
            <a:r>
              <a:rPr lang="ru-RU" dirty="0"/>
              <a:t>Если пароль предоставленный вам нами не будет вас удовлетворять в любой момент его можно будет сменить.</a:t>
            </a:r>
          </a:p>
          <a:p>
            <a:r>
              <a:rPr lang="ru-RU" dirty="0"/>
              <a:t>Подробная инструкция на следующем слайде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BFF640-4FAD-428F-88B8-1E0CD405A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63" y="2290439"/>
            <a:ext cx="7452337" cy="4567561"/>
          </a:xfrm>
          <a:prstGeom prst="rect">
            <a:avLst/>
          </a:prstGeom>
        </p:spPr>
      </p:pic>
      <p:sp>
        <p:nvSpPr>
          <p:cNvPr id="6" name="Овал 5">
            <a:hlinkClick r:id="rId3" action="ppaction://hlinksldjump"/>
            <a:extLst>
              <a:ext uri="{FF2B5EF4-FFF2-40B4-BE49-F238E27FC236}">
                <a16:creationId xmlns:a16="http://schemas.microsoft.com/office/drawing/2014/main" id="{62E17893-798F-43C8-97CD-6AC9362F27C2}"/>
              </a:ext>
            </a:extLst>
          </p:cNvPr>
          <p:cNvSpPr/>
          <p:nvPr/>
        </p:nvSpPr>
        <p:spPr>
          <a:xfrm>
            <a:off x="197699" y="150920"/>
            <a:ext cx="448412" cy="424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255406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1AB3E-89C2-44DE-BE36-39BD0999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Подробная инструкция по смене пароля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7E4F2-E181-46FA-AA06-E2C15355D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1) Наводим курсор на свое имя в верхнем правом углу</a:t>
            </a:r>
          </a:p>
          <a:p>
            <a:r>
              <a:rPr lang="ru-RU" dirty="0"/>
              <a:t>2) После наводим на ПРОФИЛЬ</a:t>
            </a:r>
          </a:p>
          <a:p>
            <a:r>
              <a:rPr lang="ru-RU" dirty="0"/>
              <a:t>3) Нажимаем изменить</a:t>
            </a:r>
          </a:p>
          <a:p>
            <a:r>
              <a:rPr lang="ru-RU" dirty="0"/>
              <a:t>4) После чего нужно проследовать на страницу НАСТРОЙКИ</a:t>
            </a:r>
          </a:p>
          <a:p>
            <a:r>
              <a:rPr lang="ru-RU" dirty="0"/>
              <a:t>5) Указываем свой новый пароль, повторяем его и нажимаем «Сохранить изменения».</a:t>
            </a:r>
          </a:p>
          <a:p>
            <a:r>
              <a:rPr lang="ru-RU" dirty="0"/>
              <a:t>Поздравляю вы успешно сменили пароль от своего аккаунта.</a:t>
            </a:r>
          </a:p>
        </p:txBody>
      </p:sp>
      <p:sp>
        <p:nvSpPr>
          <p:cNvPr id="4" name="Овал 3">
            <a:hlinkClick r:id="rId2" action="ppaction://hlinksldjump"/>
            <a:extLst>
              <a:ext uri="{FF2B5EF4-FFF2-40B4-BE49-F238E27FC236}">
                <a16:creationId xmlns:a16="http://schemas.microsoft.com/office/drawing/2014/main" id="{6F0948E5-78F8-4740-A09D-6EAFF23DB978}"/>
              </a:ext>
            </a:extLst>
          </p:cNvPr>
          <p:cNvSpPr/>
          <p:nvPr/>
        </p:nvSpPr>
        <p:spPr>
          <a:xfrm>
            <a:off x="197699" y="150920"/>
            <a:ext cx="448412" cy="424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378435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A7E12-62A6-4E4C-BADD-29220E87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Специальности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134E52-07E6-4A02-AD1A-74B4B0508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0" y="1500326"/>
            <a:ext cx="5449890" cy="5202315"/>
          </a:xfrm>
        </p:spPr>
        <p:txBody>
          <a:bodyPr/>
          <a:lstStyle/>
          <a:p>
            <a:r>
              <a:rPr lang="ru-RU" dirty="0"/>
              <a:t>Произведя вход, попадаем на главную страницу сайта. </a:t>
            </a:r>
          </a:p>
          <a:p>
            <a:r>
              <a:rPr lang="ru-RU" dirty="0"/>
              <a:t>На данной картинке демонстрируются специальности.</a:t>
            </a:r>
          </a:p>
          <a:p>
            <a:r>
              <a:rPr lang="ru-RU" dirty="0"/>
              <a:t>Нажимая на кнопки, выбираем нужную специальность.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D8D7BE-7E4F-42DB-ADAE-A04818DD1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00326"/>
            <a:ext cx="6102146" cy="3366063"/>
          </a:xfrm>
          <a:prstGeom prst="rect">
            <a:avLst/>
          </a:prstGeom>
        </p:spPr>
      </p:pic>
      <p:sp>
        <p:nvSpPr>
          <p:cNvPr id="6" name="Овал 5">
            <a:hlinkClick r:id="rId3" action="ppaction://hlinksldjump"/>
            <a:extLst>
              <a:ext uri="{FF2B5EF4-FFF2-40B4-BE49-F238E27FC236}">
                <a16:creationId xmlns:a16="http://schemas.microsoft.com/office/drawing/2014/main" id="{104661E0-3503-422E-A46F-E4102122C98B}"/>
              </a:ext>
            </a:extLst>
          </p:cNvPr>
          <p:cNvSpPr/>
          <p:nvPr/>
        </p:nvSpPr>
        <p:spPr>
          <a:xfrm>
            <a:off x="197699" y="150920"/>
            <a:ext cx="448412" cy="424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954682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F70A2-24FE-46A8-ADFE-8CF0BD29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Специальности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94CE9B-ACE7-495F-95EE-A4D3F8615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06858"/>
            <a:ext cx="5449889" cy="5251141"/>
          </a:xfrm>
        </p:spPr>
        <p:txBody>
          <a:bodyPr/>
          <a:lstStyle/>
          <a:p>
            <a:r>
              <a:rPr lang="ru-RU" dirty="0"/>
              <a:t>Выбрав специальность, мы видим кнопку «ПЕРЕЙТИ», нажав которую перейдем на предметную базу данной специальности.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B5CF8D-CE46-4FC5-BD95-8DC22B70A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03" y="3007388"/>
            <a:ext cx="8505740" cy="3679879"/>
          </a:xfrm>
          <a:prstGeom prst="rect">
            <a:avLst/>
          </a:prstGeom>
        </p:spPr>
      </p:pic>
      <p:sp>
        <p:nvSpPr>
          <p:cNvPr id="8" name="Овал 7">
            <a:hlinkClick r:id="rId3" action="ppaction://hlinksldjump"/>
            <a:extLst>
              <a:ext uri="{FF2B5EF4-FFF2-40B4-BE49-F238E27FC236}">
                <a16:creationId xmlns:a16="http://schemas.microsoft.com/office/drawing/2014/main" id="{CF77B99E-549D-45A0-AAAF-2620D98E3016}"/>
              </a:ext>
            </a:extLst>
          </p:cNvPr>
          <p:cNvSpPr/>
          <p:nvPr/>
        </p:nvSpPr>
        <p:spPr>
          <a:xfrm>
            <a:off x="197699" y="150920"/>
            <a:ext cx="448412" cy="424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3122156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173</TotalTime>
  <Words>450</Words>
  <Application>Microsoft Office PowerPoint</Application>
  <PresentationFormat>Широкоэкранный</PresentationFormat>
  <Paragraphs>75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Ион</vt:lpstr>
      <vt:lpstr>Представляю вашему вниманию </vt:lpstr>
      <vt:lpstr>Инструкция</vt:lpstr>
      <vt:lpstr>Содержание</vt:lpstr>
      <vt:lpstr>Вход</vt:lpstr>
      <vt:lpstr>Вход</vt:lpstr>
      <vt:lpstr>Смена пароля </vt:lpstr>
      <vt:lpstr>Подробная инструкция по смене пароля</vt:lpstr>
      <vt:lpstr>Специальности</vt:lpstr>
      <vt:lpstr>Специальности</vt:lpstr>
      <vt:lpstr>Специальности-предметная база</vt:lpstr>
      <vt:lpstr>Специальности-учебная база</vt:lpstr>
      <vt:lpstr>Специальности-предметная база</vt:lpstr>
      <vt:lpstr>Скачивание</vt:lpstr>
      <vt:lpstr>Скачивание</vt:lpstr>
      <vt:lpstr>Учебная база общеобразовательных предметов</vt:lpstr>
      <vt:lpstr>Как загрузить свои учебные материалы на сайт???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27</cp:revision>
  <dcterms:created xsi:type="dcterms:W3CDTF">2018-11-03T11:08:46Z</dcterms:created>
  <dcterms:modified xsi:type="dcterms:W3CDTF">2018-11-06T16:02:28Z</dcterms:modified>
</cp:coreProperties>
</file>